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BBC6BF-78AA-4638-A051-7A731A082092}" v="1" dt="2020-05-03T22:30:23.7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837" autoAdjust="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Bartlett" userId="5d65b952-c77e-4a71-9c7e-0148cdde3252" providerId="ADAL" clId="{CFBBC6BF-78AA-4638-A051-7A731A082092}"/>
    <pc:docChg chg="undo custSel modSld">
      <pc:chgData name="Sophie Bartlett" userId="5d65b952-c77e-4a71-9c7e-0148cdde3252" providerId="ADAL" clId="{CFBBC6BF-78AA-4638-A051-7A731A082092}" dt="2020-05-04T12:54:59.400" v="37" actId="20577"/>
      <pc:docMkLst>
        <pc:docMk/>
      </pc:docMkLst>
      <pc:sldChg chg="addSp modSp mod modNotesTx">
        <pc:chgData name="Sophie Bartlett" userId="5d65b952-c77e-4a71-9c7e-0148cdde3252" providerId="ADAL" clId="{CFBBC6BF-78AA-4638-A051-7A731A082092}" dt="2020-05-04T12:54:59.400" v="37" actId="20577"/>
        <pc:sldMkLst>
          <pc:docMk/>
          <pc:sldMk cId="1905330958" sldId="256"/>
        </pc:sldMkLst>
        <pc:spChg chg="add mod">
          <ac:chgData name="Sophie Bartlett" userId="5d65b952-c77e-4a71-9c7e-0148cdde3252" providerId="ADAL" clId="{CFBBC6BF-78AA-4638-A051-7A731A082092}" dt="2020-05-03T22:30:30.595" v="33" actId="20577"/>
          <ac:spMkLst>
            <pc:docMk/>
            <pc:sldMk cId="1905330958" sldId="256"/>
            <ac:spMk id="2" creationId="{7A4678F4-9198-40D2-A4DB-02B0F9959A43}"/>
          </ac:spMkLst>
        </pc:spChg>
        <pc:spChg chg="mod">
          <ac:chgData name="Sophie Bartlett" userId="5d65b952-c77e-4a71-9c7e-0148cdde3252" providerId="ADAL" clId="{CFBBC6BF-78AA-4638-A051-7A731A082092}" dt="2020-05-04T12:54:59.313" v="36" actId="20577"/>
          <ac:spMkLst>
            <pc:docMk/>
            <pc:sldMk cId="1905330958" sldId="256"/>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029B22-71A3-428E-8DD1-15A9F66A45AD}" type="datetimeFigureOut">
              <a:rPr lang="en-GB" smtClean="0"/>
              <a:t>05/05/2020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E6F156-CA0F-4156-8D64-D1A213703FF4}" type="slidenum">
              <a:rPr lang="en-GB" smtClean="0"/>
              <a:t>‹#›</a:t>
            </a:fld>
            <a:endParaRPr lang="en-GB"/>
          </a:p>
        </p:txBody>
      </p:sp>
    </p:spTree>
    <p:extLst>
      <p:ext uri="{BB962C8B-B14F-4D97-AF65-F5344CB8AC3E}">
        <p14:creationId xmlns:p14="http://schemas.microsoft.com/office/powerpoint/2010/main" val="2667360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for teacher: instructions can be posted on your home learning</a:t>
            </a:r>
            <a:r>
              <a:rPr lang="en-GB" baseline="0" dirty="0"/>
              <a:t> portal </a:t>
            </a:r>
            <a:r>
              <a:rPr lang="en-GB" dirty="0"/>
              <a:t>or recorded by teacher as a video message and then</a:t>
            </a:r>
            <a:r>
              <a:rPr lang="en-GB" baseline="0" dirty="0"/>
              <a:t> posted.</a:t>
            </a:r>
            <a:endParaRPr lang="en-GB" dirty="0"/>
          </a:p>
        </p:txBody>
      </p:sp>
      <p:sp>
        <p:nvSpPr>
          <p:cNvPr id="4" name="Slide Number Placeholder 3"/>
          <p:cNvSpPr>
            <a:spLocks noGrp="1"/>
          </p:cNvSpPr>
          <p:nvPr>
            <p:ph type="sldNum" sz="quarter" idx="10"/>
          </p:nvPr>
        </p:nvSpPr>
        <p:spPr/>
        <p:txBody>
          <a:bodyPr/>
          <a:lstStyle/>
          <a:p>
            <a:fld id="{28E6F156-CA0F-4156-8D64-D1A213703FF4}" type="slidenum">
              <a:rPr lang="en-GB" smtClean="0"/>
              <a:t>1</a:t>
            </a:fld>
            <a:endParaRPr lang="en-GB"/>
          </a:p>
        </p:txBody>
      </p:sp>
    </p:spTree>
    <p:extLst>
      <p:ext uri="{BB962C8B-B14F-4D97-AF65-F5344CB8AC3E}">
        <p14:creationId xmlns:p14="http://schemas.microsoft.com/office/powerpoint/2010/main" val="2192830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10</a:t>
            </a:fld>
            <a:endParaRPr lang="en-GB"/>
          </a:p>
        </p:txBody>
      </p:sp>
    </p:spTree>
    <p:extLst>
      <p:ext uri="{BB962C8B-B14F-4D97-AF65-F5344CB8AC3E}">
        <p14:creationId xmlns:p14="http://schemas.microsoft.com/office/powerpoint/2010/main" val="78090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11</a:t>
            </a:fld>
            <a:endParaRPr lang="en-GB"/>
          </a:p>
        </p:txBody>
      </p:sp>
    </p:spTree>
    <p:extLst>
      <p:ext uri="{BB962C8B-B14F-4D97-AF65-F5344CB8AC3E}">
        <p14:creationId xmlns:p14="http://schemas.microsoft.com/office/powerpoint/2010/main" val="2137524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12</a:t>
            </a:fld>
            <a:endParaRPr lang="en-GB"/>
          </a:p>
        </p:txBody>
      </p:sp>
    </p:spTree>
    <p:extLst>
      <p:ext uri="{BB962C8B-B14F-4D97-AF65-F5344CB8AC3E}">
        <p14:creationId xmlns:p14="http://schemas.microsoft.com/office/powerpoint/2010/main" val="2705275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13</a:t>
            </a:fld>
            <a:endParaRPr lang="en-GB"/>
          </a:p>
        </p:txBody>
      </p:sp>
    </p:spTree>
    <p:extLst>
      <p:ext uri="{BB962C8B-B14F-4D97-AF65-F5344CB8AC3E}">
        <p14:creationId xmlns:p14="http://schemas.microsoft.com/office/powerpoint/2010/main" val="2751387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14</a:t>
            </a:fld>
            <a:endParaRPr lang="en-GB"/>
          </a:p>
        </p:txBody>
      </p:sp>
    </p:spTree>
    <p:extLst>
      <p:ext uri="{BB962C8B-B14F-4D97-AF65-F5344CB8AC3E}">
        <p14:creationId xmlns:p14="http://schemas.microsoft.com/office/powerpoint/2010/main" val="2982732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15</a:t>
            </a:fld>
            <a:endParaRPr lang="en-GB"/>
          </a:p>
        </p:txBody>
      </p:sp>
    </p:spTree>
    <p:extLst>
      <p:ext uri="{BB962C8B-B14F-4D97-AF65-F5344CB8AC3E}">
        <p14:creationId xmlns:p14="http://schemas.microsoft.com/office/powerpoint/2010/main" val="3322710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16</a:t>
            </a:fld>
            <a:endParaRPr lang="en-GB"/>
          </a:p>
        </p:txBody>
      </p:sp>
    </p:spTree>
    <p:extLst>
      <p:ext uri="{BB962C8B-B14F-4D97-AF65-F5344CB8AC3E}">
        <p14:creationId xmlns:p14="http://schemas.microsoft.com/office/powerpoint/2010/main" val="29727735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for teachers: you can provide the</a:t>
            </a:r>
            <a:r>
              <a:rPr lang="en-GB" baseline="0" dirty="0"/>
              <a:t> clues first or throughout the day as they get stuck on finding certain questions. </a:t>
            </a:r>
            <a:endParaRPr lang="en-GB" dirty="0"/>
          </a:p>
        </p:txBody>
      </p:sp>
      <p:sp>
        <p:nvSpPr>
          <p:cNvPr id="4" name="Slide Number Placeholder 3"/>
          <p:cNvSpPr>
            <a:spLocks noGrp="1"/>
          </p:cNvSpPr>
          <p:nvPr>
            <p:ph type="sldNum" sz="quarter" idx="10"/>
          </p:nvPr>
        </p:nvSpPr>
        <p:spPr/>
        <p:txBody>
          <a:bodyPr/>
          <a:lstStyle/>
          <a:p>
            <a:fld id="{28E6F156-CA0F-4156-8D64-D1A213703FF4}" type="slidenum">
              <a:rPr lang="en-GB" smtClean="0"/>
              <a:t>17</a:t>
            </a:fld>
            <a:endParaRPr lang="en-GB"/>
          </a:p>
        </p:txBody>
      </p:sp>
    </p:spTree>
    <p:extLst>
      <p:ext uri="{BB962C8B-B14F-4D97-AF65-F5344CB8AC3E}">
        <p14:creationId xmlns:p14="http://schemas.microsoft.com/office/powerpoint/2010/main" val="1284708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learning portal.</a:t>
            </a:r>
            <a:endParaRPr lang="en-GB" dirty="0"/>
          </a:p>
        </p:txBody>
      </p:sp>
      <p:sp>
        <p:nvSpPr>
          <p:cNvPr id="4" name="Slide Number Placeholder 3"/>
          <p:cNvSpPr>
            <a:spLocks noGrp="1"/>
          </p:cNvSpPr>
          <p:nvPr>
            <p:ph type="sldNum" sz="quarter" idx="10"/>
          </p:nvPr>
        </p:nvSpPr>
        <p:spPr/>
        <p:txBody>
          <a:bodyPr/>
          <a:lstStyle/>
          <a:p>
            <a:fld id="{28E6F156-CA0F-4156-8D64-D1A213703FF4}" type="slidenum">
              <a:rPr lang="en-GB" smtClean="0"/>
              <a:t>2</a:t>
            </a:fld>
            <a:endParaRPr lang="en-GB"/>
          </a:p>
        </p:txBody>
      </p:sp>
    </p:spTree>
    <p:extLst>
      <p:ext uri="{BB962C8B-B14F-4D97-AF65-F5344CB8AC3E}">
        <p14:creationId xmlns:p14="http://schemas.microsoft.com/office/powerpoint/2010/main" val="248069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3</a:t>
            </a:fld>
            <a:endParaRPr lang="en-GB"/>
          </a:p>
        </p:txBody>
      </p:sp>
    </p:spTree>
    <p:extLst>
      <p:ext uri="{BB962C8B-B14F-4D97-AF65-F5344CB8AC3E}">
        <p14:creationId xmlns:p14="http://schemas.microsoft.com/office/powerpoint/2010/main" val="3242746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4</a:t>
            </a:fld>
            <a:endParaRPr lang="en-GB"/>
          </a:p>
        </p:txBody>
      </p:sp>
    </p:spTree>
    <p:extLst>
      <p:ext uri="{BB962C8B-B14F-4D97-AF65-F5344CB8AC3E}">
        <p14:creationId xmlns:p14="http://schemas.microsoft.com/office/powerpoint/2010/main" val="484222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5</a:t>
            </a:fld>
            <a:endParaRPr lang="en-GB"/>
          </a:p>
        </p:txBody>
      </p:sp>
    </p:spTree>
    <p:extLst>
      <p:ext uri="{BB962C8B-B14F-4D97-AF65-F5344CB8AC3E}">
        <p14:creationId xmlns:p14="http://schemas.microsoft.com/office/powerpoint/2010/main" val="1223584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6</a:t>
            </a:fld>
            <a:endParaRPr lang="en-GB"/>
          </a:p>
        </p:txBody>
      </p:sp>
    </p:spTree>
    <p:extLst>
      <p:ext uri="{BB962C8B-B14F-4D97-AF65-F5344CB8AC3E}">
        <p14:creationId xmlns:p14="http://schemas.microsoft.com/office/powerpoint/2010/main" val="958263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7</a:t>
            </a:fld>
            <a:endParaRPr lang="en-GB"/>
          </a:p>
        </p:txBody>
      </p:sp>
    </p:spTree>
    <p:extLst>
      <p:ext uri="{BB962C8B-B14F-4D97-AF65-F5344CB8AC3E}">
        <p14:creationId xmlns:p14="http://schemas.microsoft.com/office/powerpoint/2010/main" val="991051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8</a:t>
            </a:fld>
            <a:endParaRPr lang="en-GB"/>
          </a:p>
        </p:txBody>
      </p:sp>
    </p:spTree>
    <p:extLst>
      <p:ext uri="{BB962C8B-B14F-4D97-AF65-F5344CB8AC3E}">
        <p14:creationId xmlns:p14="http://schemas.microsoft.com/office/powerpoint/2010/main" val="4030239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9</a:t>
            </a:fld>
            <a:endParaRPr lang="en-GB"/>
          </a:p>
        </p:txBody>
      </p:sp>
    </p:spTree>
    <p:extLst>
      <p:ext uri="{BB962C8B-B14F-4D97-AF65-F5344CB8AC3E}">
        <p14:creationId xmlns:p14="http://schemas.microsoft.com/office/powerpoint/2010/main" val="2856149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05/05/2020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3008274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05/05/2020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547846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05/05/2020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30420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05/05/2020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129929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FF78CB-34B9-4575-BEA8-AC3635147B84}" type="datetimeFigureOut">
              <a:rPr lang="en-GB" smtClean="0"/>
              <a:t>05/05/2020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1668710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CFF78CB-34B9-4575-BEA8-AC3635147B84}" type="datetimeFigureOut">
              <a:rPr lang="en-GB" smtClean="0"/>
              <a:t>05/05/2020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697279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CFF78CB-34B9-4575-BEA8-AC3635147B84}" type="datetimeFigureOut">
              <a:rPr lang="en-GB" smtClean="0"/>
              <a:t>05/05/2020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154547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CFF78CB-34B9-4575-BEA8-AC3635147B84}" type="datetimeFigureOut">
              <a:rPr lang="en-GB" smtClean="0"/>
              <a:t>05/05/2020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29913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FF78CB-34B9-4575-BEA8-AC3635147B84}" type="datetimeFigureOut">
              <a:rPr lang="en-GB" smtClean="0"/>
              <a:t>05/05/2020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304360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FF78CB-34B9-4575-BEA8-AC3635147B84}" type="datetimeFigureOut">
              <a:rPr lang="en-GB" smtClean="0"/>
              <a:t>05/05/2020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74612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FF78CB-34B9-4575-BEA8-AC3635147B84}" type="datetimeFigureOut">
              <a:rPr lang="en-GB" smtClean="0"/>
              <a:t>05/05/2020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3418551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F78CB-34B9-4575-BEA8-AC3635147B84}" type="datetimeFigureOut">
              <a:rPr lang="en-GB" smtClean="0"/>
              <a:t>05/05/2020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9CF68-CD7C-4C92-AA02-1B752332EC94}" type="slidenum">
              <a:rPr lang="en-GB" smtClean="0"/>
              <a:t>‹#›</a:t>
            </a:fld>
            <a:endParaRPr lang="en-GB"/>
          </a:p>
        </p:txBody>
      </p:sp>
    </p:spTree>
    <p:extLst>
      <p:ext uri="{BB962C8B-B14F-4D97-AF65-F5344CB8AC3E}">
        <p14:creationId xmlns:p14="http://schemas.microsoft.com/office/powerpoint/2010/main" val="3809080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8371268" cy="4380049"/>
          </a:xfrm>
          <a:prstGeom prst="rect">
            <a:avLst/>
          </a:prstGeom>
        </p:spPr>
      </p:pic>
      <p:sp>
        <p:nvSpPr>
          <p:cNvPr id="5" name="TextBox 4"/>
          <p:cNvSpPr txBox="1"/>
          <p:nvPr/>
        </p:nvSpPr>
        <p:spPr>
          <a:xfrm>
            <a:off x="5987424" y="476876"/>
            <a:ext cx="6104585" cy="5478423"/>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is the Key Stage 2 Mathematics Paper 1: Arithmetic. You will need a pen and something to record your answers on. Write your name and school name on the front of your paper. I will read the instructions to you.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This challenge is to be completed as part of your daily walk/exercise.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will find a series of questions scattered around </a:t>
            </a:r>
            <a:r>
              <a:rPr lang="en-GB" sz="1400" dirty="0" smtClean="0">
                <a:latin typeface="Arial" panose="020B0604020202020204" pitchFamily="34" charset="0"/>
                <a:cs typeface="Arial" panose="020B0604020202020204" pitchFamily="34" charset="0"/>
              </a:rPr>
              <a:t>your home/ garden/ local area.</a:t>
            </a:r>
          </a:p>
          <a:p>
            <a:pPr marL="28575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There </a:t>
            </a:r>
            <a:r>
              <a:rPr lang="en-GB" sz="1400" dirty="0">
                <a:latin typeface="Arial" panose="020B0604020202020204" pitchFamily="34" charset="0"/>
                <a:cs typeface="Arial" panose="020B0604020202020204" pitchFamily="34" charset="0"/>
              </a:rPr>
              <a:t>are </a:t>
            </a:r>
            <a:r>
              <a:rPr lang="en-GB" sz="1400" b="1" dirty="0" smtClean="0">
                <a:latin typeface="Arial" panose="020B0604020202020204" pitchFamily="34" charset="0"/>
                <a:cs typeface="Arial" panose="020B0604020202020204" pitchFamily="34" charset="0"/>
              </a:rPr>
              <a:t>(15) </a:t>
            </a:r>
            <a:r>
              <a:rPr lang="en-GB" sz="1400" dirty="0">
                <a:latin typeface="Arial" panose="020B0604020202020204" pitchFamily="34" charset="0"/>
                <a:cs typeface="Arial" panose="020B0604020202020204" pitchFamily="34" charset="0"/>
              </a:rPr>
              <a:t>questions in total.</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must not use a calculator to answer any questions in this test but you can work as a family team.</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have as much time as you need to complete this test. If you cannot do a question, don’t worry, go on to the next one. You can come back to it later if you have time.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If you finish before the end, go back and check your work.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In this test, long division and long multiplication questions are worth 2 marks each.  You will be awarded 2 marks for a correct answer. You may get 1 mark for showing a formal method. All other questions are worth 1 mark each.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Remember to check your work carefully. </a:t>
            </a:r>
          </a:p>
          <a:p>
            <a:pPr marL="28575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Remember</a:t>
            </a:r>
            <a:r>
              <a:rPr lang="en-GB" sz="1400" dirty="0">
                <a:latin typeface="Arial" panose="020B0604020202020204" pitchFamily="34" charset="0"/>
                <a:cs typeface="Arial" panose="020B0604020202020204" pitchFamily="34" charset="0"/>
              </a:rPr>
              <a:t>, I (and others) can help you to answer any of the test questions.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can talk to each other.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Please send your completed challenge to the school </a:t>
            </a:r>
            <a:r>
              <a:rPr lang="en-GB" sz="1400" dirty="0" smtClean="0">
                <a:latin typeface="Arial" panose="020B0604020202020204" pitchFamily="34" charset="0"/>
                <a:cs typeface="Arial" panose="020B0604020202020204" pitchFamily="34" charset="0"/>
              </a:rPr>
              <a:t>Facebook page so we can </a:t>
            </a:r>
            <a:r>
              <a:rPr lang="en-GB" sz="1400" dirty="0">
                <a:latin typeface="Arial" panose="020B0604020202020204" pitchFamily="34" charset="0"/>
                <a:cs typeface="Arial" panose="020B0604020202020204" pitchFamily="34" charset="0"/>
              </a:rPr>
              <a:t>see what you’ve been up to! We would love to see pictures of you finding the questions too.</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may now start the test.</a:t>
            </a:r>
          </a:p>
        </p:txBody>
      </p:sp>
    </p:spTree>
    <p:extLst>
      <p:ext uri="{BB962C8B-B14F-4D97-AF65-F5344CB8AC3E}">
        <p14:creationId xmlns:p14="http://schemas.microsoft.com/office/powerpoint/2010/main" val="1905330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713896" y="1320800"/>
            <a:ext cx="9016397" cy="4430022"/>
          </a:xfrm>
          <a:prstGeom prst="rect">
            <a:avLst/>
          </a:prstGeom>
        </p:spPr>
      </p:pic>
    </p:spTree>
    <p:extLst>
      <p:ext uri="{BB962C8B-B14F-4D97-AF65-F5344CB8AC3E}">
        <p14:creationId xmlns:p14="http://schemas.microsoft.com/office/powerpoint/2010/main" val="1688215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650395" y="1308160"/>
            <a:ext cx="9016397" cy="4404562"/>
          </a:xfrm>
          <a:prstGeom prst="rect">
            <a:avLst/>
          </a:prstGeom>
        </p:spPr>
      </p:pic>
    </p:spTree>
    <p:extLst>
      <p:ext uri="{BB962C8B-B14F-4D97-AF65-F5344CB8AC3E}">
        <p14:creationId xmlns:p14="http://schemas.microsoft.com/office/powerpoint/2010/main" val="1021023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791000" y="1430337"/>
            <a:ext cx="9016397" cy="4365698"/>
          </a:xfrm>
          <a:prstGeom prst="rect">
            <a:avLst/>
          </a:prstGeom>
        </p:spPr>
      </p:pic>
    </p:spTree>
    <p:extLst>
      <p:ext uri="{BB962C8B-B14F-4D97-AF65-F5344CB8AC3E}">
        <p14:creationId xmlns:p14="http://schemas.microsoft.com/office/powerpoint/2010/main" val="4015246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492551" y="1430337"/>
            <a:ext cx="9016397" cy="4404263"/>
          </a:xfrm>
          <a:prstGeom prst="rect">
            <a:avLst/>
          </a:prstGeom>
        </p:spPr>
      </p:pic>
    </p:spTree>
    <p:extLst>
      <p:ext uri="{BB962C8B-B14F-4D97-AF65-F5344CB8AC3E}">
        <p14:creationId xmlns:p14="http://schemas.microsoft.com/office/powerpoint/2010/main" val="2740513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695750" y="1417637"/>
            <a:ext cx="9016397" cy="4482064"/>
          </a:xfrm>
          <a:prstGeom prst="rect">
            <a:avLst/>
          </a:prstGeom>
        </p:spPr>
      </p:pic>
    </p:spTree>
    <p:extLst>
      <p:ext uri="{BB962C8B-B14F-4D97-AF65-F5344CB8AC3E}">
        <p14:creationId xmlns:p14="http://schemas.microsoft.com/office/powerpoint/2010/main" val="833281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619549" y="1366836"/>
            <a:ext cx="9016397" cy="4482065"/>
          </a:xfrm>
          <a:prstGeom prst="rect">
            <a:avLst/>
          </a:prstGeom>
        </p:spPr>
      </p:pic>
    </p:spTree>
    <p:extLst>
      <p:ext uri="{BB962C8B-B14F-4D97-AF65-F5344CB8AC3E}">
        <p14:creationId xmlns:p14="http://schemas.microsoft.com/office/powerpoint/2010/main" val="2250057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546374" y="1316035"/>
            <a:ext cx="8908751" cy="4482065"/>
          </a:xfrm>
          <a:prstGeom prst="rect">
            <a:avLst/>
          </a:prstGeom>
        </p:spPr>
      </p:pic>
    </p:spTree>
    <p:extLst>
      <p:ext uri="{BB962C8B-B14F-4D97-AF65-F5344CB8AC3E}">
        <p14:creationId xmlns:p14="http://schemas.microsoft.com/office/powerpoint/2010/main" val="2057294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0"/>
            <a:ext cx="10515600" cy="1325563"/>
          </a:xfrm>
        </p:spPr>
        <p:txBody>
          <a:bodyPr>
            <a:normAutofit/>
          </a:bodyPr>
          <a:lstStyle/>
          <a:p>
            <a:r>
              <a:rPr lang="en-GB" sz="3200" u="sng" dirty="0" smtClean="0">
                <a:latin typeface="Arial" panose="020B0604020202020204" pitchFamily="34" charset="0"/>
                <a:cs typeface="Arial" panose="020B0604020202020204" pitchFamily="34" charset="0"/>
              </a:rPr>
              <a:t>Answers</a:t>
            </a:r>
            <a:r>
              <a:rPr lang="en-GB" sz="3200" u="sng" dirty="0" smtClean="0">
                <a:latin typeface="Arial" panose="020B0604020202020204" pitchFamily="34" charset="0"/>
                <a:cs typeface="Arial" panose="020B0604020202020204" pitchFamily="34" charset="0"/>
              </a:rPr>
              <a:t>:</a:t>
            </a:r>
            <a:endParaRPr lang="en-GB" sz="3200" u="sng" dirty="0">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648437"/>
              </p:ext>
            </p:extLst>
          </p:nvPr>
        </p:nvGraphicFramePr>
        <p:xfrm>
          <a:off x="838200" y="965200"/>
          <a:ext cx="5749636" cy="5364480"/>
        </p:xfrm>
        <a:graphic>
          <a:graphicData uri="http://schemas.openxmlformats.org/drawingml/2006/table">
            <a:tbl>
              <a:tblPr firstRow="1" bandRow="1">
                <a:tableStyleId>{5C22544A-7EE6-4342-B048-85BDC9FD1C3A}</a:tableStyleId>
              </a:tblPr>
              <a:tblGrid>
                <a:gridCol w="2874818">
                  <a:extLst>
                    <a:ext uri="{9D8B030D-6E8A-4147-A177-3AD203B41FA5}">
                      <a16:colId xmlns:a16="http://schemas.microsoft.com/office/drawing/2014/main" val="20000"/>
                    </a:ext>
                  </a:extLst>
                </a:gridCol>
                <a:gridCol w="2874818">
                  <a:extLst>
                    <a:ext uri="{9D8B030D-6E8A-4147-A177-3AD203B41FA5}">
                      <a16:colId xmlns:a16="http://schemas.microsoft.com/office/drawing/2014/main" val="20001"/>
                    </a:ext>
                  </a:extLst>
                </a:gridCol>
              </a:tblGrid>
              <a:tr h="332264">
                <a:tc>
                  <a:txBody>
                    <a:bodyPr/>
                    <a:lstStyle/>
                    <a:p>
                      <a:pPr algn="ctr"/>
                      <a:r>
                        <a:rPr lang="en-GB" sz="1600" dirty="0">
                          <a:latin typeface="Arial" panose="020B0604020202020204" pitchFamily="34" charset="0"/>
                          <a:cs typeface="Arial" panose="020B0604020202020204" pitchFamily="34" charset="0"/>
                        </a:rPr>
                        <a:t>Question</a:t>
                      </a:r>
                    </a:p>
                  </a:txBody>
                  <a:tcPr/>
                </a:tc>
                <a:tc>
                  <a:txBody>
                    <a:bodyPr/>
                    <a:lstStyle/>
                    <a:p>
                      <a:pPr algn="ct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30359">
                <a:tc>
                  <a:txBody>
                    <a:bodyPr/>
                    <a:lstStyle/>
                    <a:p>
                      <a:pPr algn="ctr"/>
                      <a:r>
                        <a:rPr lang="en-GB" sz="1600" dirty="0">
                          <a:latin typeface="Arial" panose="020B0604020202020204" pitchFamily="34" charset="0"/>
                          <a:cs typeface="Arial" panose="020B0604020202020204" pitchFamily="34" charset="0"/>
                        </a:rPr>
                        <a:t>1</a:t>
                      </a:r>
                    </a:p>
                  </a:txBody>
                  <a:tcPr/>
                </a:tc>
                <a:tc>
                  <a:txBody>
                    <a:bodyPr/>
                    <a:lstStyle/>
                    <a:p>
                      <a:pPr algn="ctr"/>
                      <a:r>
                        <a:rPr lang="en-GB" sz="1600" dirty="0" smtClean="0">
                          <a:latin typeface="Arial" panose="020B0604020202020204" pitchFamily="34" charset="0"/>
                          <a:cs typeface="Arial" panose="020B0604020202020204" pitchFamily="34" charset="0"/>
                        </a:rPr>
                        <a:t>415</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30359">
                <a:tc>
                  <a:txBody>
                    <a:bodyPr/>
                    <a:lstStyle/>
                    <a:p>
                      <a:pPr algn="ctr"/>
                      <a:r>
                        <a:rPr lang="en-GB" sz="1600" dirty="0">
                          <a:latin typeface="Arial" panose="020B0604020202020204" pitchFamily="34" charset="0"/>
                          <a:cs typeface="Arial" panose="020B0604020202020204" pitchFamily="34" charset="0"/>
                        </a:rPr>
                        <a:t>2</a:t>
                      </a:r>
                    </a:p>
                  </a:txBody>
                  <a:tcPr/>
                </a:tc>
                <a:tc>
                  <a:txBody>
                    <a:bodyPr/>
                    <a:lstStyle/>
                    <a:p>
                      <a:pPr algn="ctr"/>
                      <a:r>
                        <a:rPr lang="en-GB" sz="1600" dirty="0" smtClean="0">
                          <a:latin typeface="Arial" panose="020B0604020202020204" pitchFamily="34" charset="0"/>
                          <a:cs typeface="Arial" panose="020B0604020202020204" pitchFamily="34" charset="0"/>
                        </a:rPr>
                        <a:t>1404</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30359">
                <a:tc>
                  <a:txBody>
                    <a:bodyPr/>
                    <a:lstStyle/>
                    <a:p>
                      <a:pPr algn="ctr"/>
                      <a:r>
                        <a:rPr lang="en-GB" sz="1600" dirty="0">
                          <a:latin typeface="Arial" panose="020B0604020202020204" pitchFamily="34" charset="0"/>
                          <a:cs typeface="Arial" panose="020B0604020202020204" pitchFamily="34" charset="0"/>
                        </a:rPr>
                        <a:t>3</a:t>
                      </a:r>
                    </a:p>
                  </a:txBody>
                  <a:tcPr/>
                </a:tc>
                <a:tc>
                  <a:txBody>
                    <a:bodyPr/>
                    <a:lstStyle/>
                    <a:p>
                      <a:pPr algn="ctr"/>
                      <a:r>
                        <a:rPr lang="en-GB" sz="1600" dirty="0" smtClean="0">
                          <a:latin typeface="Arial" panose="020B0604020202020204" pitchFamily="34" charset="0"/>
                          <a:cs typeface="Arial" panose="020B0604020202020204" pitchFamily="34" charset="0"/>
                        </a:rPr>
                        <a:t>1.63</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30359">
                <a:tc>
                  <a:txBody>
                    <a:bodyPr/>
                    <a:lstStyle/>
                    <a:p>
                      <a:pPr algn="ctr"/>
                      <a:r>
                        <a:rPr lang="en-GB" sz="1600" dirty="0">
                          <a:latin typeface="Arial" panose="020B0604020202020204" pitchFamily="34" charset="0"/>
                          <a:cs typeface="Arial" panose="020B0604020202020204" pitchFamily="34" charset="0"/>
                        </a:rPr>
                        <a:t>4</a:t>
                      </a:r>
                    </a:p>
                  </a:txBody>
                  <a:tcPr/>
                </a:tc>
                <a:tc>
                  <a:txBody>
                    <a:bodyPr/>
                    <a:lstStyle/>
                    <a:p>
                      <a:pPr algn="ctr"/>
                      <a:r>
                        <a:rPr lang="en-GB" sz="1600" dirty="0" smtClean="0">
                          <a:latin typeface="Arial" panose="020B0604020202020204" pitchFamily="34" charset="0"/>
                          <a:cs typeface="Arial" panose="020B0604020202020204" pitchFamily="34" charset="0"/>
                        </a:rPr>
                        <a:t>49,700</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30359">
                <a:tc>
                  <a:txBody>
                    <a:bodyPr/>
                    <a:lstStyle/>
                    <a:p>
                      <a:pPr algn="ctr"/>
                      <a:r>
                        <a:rPr lang="en-GB" sz="1600" dirty="0">
                          <a:latin typeface="Arial" panose="020B0604020202020204" pitchFamily="34" charset="0"/>
                          <a:cs typeface="Arial" panose="020B0604020202020204" pitchFamily="34" charset="0"/>
                        </a:rPr>
                        <a:t>5</a:t>
                      </a:r>
                    </a:p>
                  </a:txBody>
                  <a:tcPr/>
                </a:tc>
                <a:tc>
                  <a:txBody>
                    <a:bodyPr/>
                    <a:lstStyle/>
                    <a:p>
                      <a:pPr algn="ctr"/>
                      <a:r>
                        <a:rPr lang="en-GB" sz="1600" dirty="0" smtClean="0">
                          <a:latin typeface="Arial" panose="020B0604020202020204" pitchFamily="34" charset="0"/>
                          <a:cs typeface="Arial" panose="020B0604020202020204" pitchFamily="34" charset="0"/>
                        </a:rPr>
                        <a:t>280</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30359">
                <a:tc>
                  <a:txBody>
                    <a:bodyPr/>
                    <a:lstStyle/>
                    <a:p>
                      <a:pPr algn="ctr"/>
                      <a:r>
                        <a:rPr lang="en-GB" sz="1600" dirty="0">
                          <a:latin typeface="Arial" panose="020B0604020202020204" pitchFamily="34" charset="0"/>
                          <a:cs typeface="Arial" panose="020B0604020202020204" pitchFamily="34" charset="0"/>
                        </a:rPr>
                        <a:t>6</a:t>
                      </a:r>
                    </a:p>
                  </a:txBody>
                  <a:tcPr/>
                </a:tc>
                <a:tc>
                  <a:txBody>
                    <a:bodyPr/>
                    <a:lstStyle/>
                    <a:p>
                      <a:pPr algn="ctr"/>
                      <a:r>
                        <a:rPr lang="en-GB" sz="1600" dirty="0" smtClean="0">
                          <a:latin typeface="Arial" panose="020B0604020202020204" pitchFamily="34" charset="0"/>
                          <a:cs typeface="Arial" panose="020B0604020202020204" pitchFamily="34" charset="0"/>
                        </a:rPr>
                        <a:t>13</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30359">
                <a:tc>
                  <a:txBody>
                    <a:bodyPr/>
                    <a:lstStyle/>
                    <a:p>
                      <a:pPr algn="ctr"/>
                      <a:r>
                        <a:rPr lang="en-GB" sz="1600" dirty="0">
                          <a:latin typeface="Arial" panose="020B0604020202020204" pitchFamily="34" charset="0"/>
                          <a:cs typeface="Arial" panose="020B0604020202020204" pitchFamily="34" charset="0"/>
                        </a:rPr>
                        <a:t>7</a:t>
                      </a:r>
                    </a:p>
                  </a:txBody>
                  <a:tcPr/>
                </a:tc>
                <a:tc>
                  <a:txBody>
                    <a:bodyPr/>
                    <a:lstStyle/>
                    <a:p>
                      <a:pPr algn="ctr"/>
                      <a:r>
                        <a:rPr lang="en-GB" sz="1600" dirty="0" smtClean="0">
                          <a:latin typeface="Arial" panose="020B0604020202020204" pitchFamily="34" charset="0"/>
                          <a:cs typeface="Arial" panose="020B0604020202020204" pitchFamily="34" charset="0"/>
                        </a:rPr>
                        <a:t>2/12,  1/6</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330359">
                <a:tc>
                  <a:txBody>
                    <a:bodyPr/>
                    <a:lstStyle/>
                    <a:p>
                      <a:pPr algn="ctr"/>
                      <a:r>
                        <a:rPr lang="en-GB" sz="1600" dirty="0">
                          <a:latin typeface="Arial" panose="020B0604020202020204" pitchFamily="34" charset="0"/>
                          <a:cs typeface="Arial" panose="020B0604020202020204" pitchFamily="34" charset="0"/>
                        </a:rPr>
                        <a:t>8</a:t>
                      </a:r>
                    </a:p>
                  </a:txBody>
                  <a:tcPr/>
                </a:tc>
                <a:tc>
                  <a:txBody>
                    <a:bodyPr/>
                    <a:lstStyle/>
                    <a:p>
                      <a:pPr algn="ctr"/>
                      <a:r>
                        <a:rPr lang="en-GB" sz="1600" dirty="0" smtClean="0">
                          <a:latin typeface="Arial" panose="020B0604020202020204" pitchFamily="34" charset="0"/>
                          <a:cs typeface="Arial" panose="020B0604020202020204" pitchFamily="34" charset="0"/>
                        </a:rPr>
                        <a:t>11/12</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8"/>
                  </a:ext>
                </a:extLst>
              </a:tr>
              <a:tr h="330359">
                <a:tc>
                  <a:txBody>
                    <a:bodyPr/>
                    <a:lstStyle/>
                    <a:p>
                      <a:pPr algn="ctr"/>
                      <a:r>
                        <a:rPr lang="en-GB" sz="1600" dirty="0">
                          <a:latin typeface="Arial" panose="020B0604020202020204" pitchFamily="34" charset="0"/>
                          <a:cs typeface="Arial" panose="020B0604020202020204" pitchFamily="34" charset="0"/>
                        </a:rPr>
                        <a:t>9</a:t>
                      </a:r>
                    </a:p>
                  </a:txBody>
                  <a:tcPr/>
                </a:tc>
                <a:tc>
                  <a:txBody>
                    <a:bodyPr/>
                    <a:lstStyle/>
                    <a:p>
                      <a:pPr algn="ctr"/>
                      <a:r>
                        <a:rPr lang="en-GB" sz="1600" dirty="0" smtClean="0">
                          <a:latin typeface="Arial" panose="020B0604020202020204" pitchFamily="34" charset="0"/>
                          <a:cs typeface="Arial" panose="020B0604020202020204" pitchFamily="34" charset="0"/>
                        </a:rPr>
                        <a:t>145</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r h="330359">
                <a:tc>
                  <a:txBody>
                    <a:bodyPr/>
                    <a:lstStyle/>
                    <a:p>
                      <a:pPr algn="ctr"/>
                      <a:r>
                        <a:rPr lang="en-GB" sz="1600" dirty="0">
                          <a:latin typeface="Arial" panose="020B0604020202020204" pitchFamily="34" charset="0"/>
                          <a:cs typeface="Arial" panose="020B0604020202020204" pitchFamily="34" charset="0"/>
                        </a:rPr>
                        <a:t>10</a:t>
                      </a:r>
                    </a:p>
                  </a:txBody>
                  <a:tcPr/>
                </a:tc>
                <a:tc>
                  <a:txBody>
                    <a:bodyPr/>
                    <a:lstStyle/>
                    <a:p>
                      <a:pPr algn="ctr"/>
                      <a:r>
                        <a:rPr lang="en-GB" sz="1600" dirty="0" smtClean="0">
                          <a:latin typeface="Arial" panose="020B0604020202020204" pitchFamily="34" charset="0"/>
                          <a:cs typeface="Arial" panose="020B0604020202020204" pitchFamily="34" charset="0"/>
                        </a:rPr>
                        <a:t>86,765</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0"/>
                  </a:ext>
                </a:extLst>
              </a:tr>
              <a:tr h="330359">
                <a:tc>
                  <a:txBody>
                    <a:bodyPr/>
                    <a:lstStyle/>
                    <a:p>
                      <a:pPr algn="ctr"/>
                      <a:r>
                        <a:rPr lang="en-GB" sz="1600" dirty="0">
                          <a:latin typeface="Arial" panose="020B0604020202020204" pitchFamily="34" charset="0"/>
                          <a:cs typeface="Arial" panose="020B0604020202020204" pitchFamily="34" charset="0"/>
                        </a:rPr>
                        <a:t>11</a:t>
                      </a:r>
                    </a:p>
                  </a:txBody>
                  <a:tcPr/>
                </a:tc>
                <a:tc>
                  <a:txBody>
                    <a:bodyPr/>
                    <a:lstStyle/>
                    <a:p>
                      <a:pPr algn="ctr"/>
                      <a:r>
                        <a:rPr lang="en-GB" sz="1600" dirty="0" smtClean="0">
                          <a:latin typeface="Arial" panose="020B0604020202020204" pitchFamily="34" charset="0"/>
                          <a:cs typeface="Arial" panose="020B0604020202020204" pitchFamily="34" charset="0"/>
                        </a:rPr>
                        <a:t>1308</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1"/>
                  </a:ext>
                </a:extLst>
              </a:tr>
              <a:tr h="330359">
                <a:tc>
                  <a:txBody>
                    <a:bodyPr/>
                    <a:lstStyle/>
                    <a:p>
                      <a:pPr algn="ctr"/>
                      <a:r>
                        <a:rPr lang="en-GB" sz="1600" dirty="0">
                          <a:latin typeface="Arial" panose="020B0604020202020204" pitchFamily="34" charset="0"/>
                          <a:cs typeface="Arial" panose="020B0604020202020204" pitchFamily="34" charset="0"/>
                        </a:rPr>
                        <a:t>12</a:t>
                      </a:r>
                    </a:p>
                  </a:txBody>
                  <a:tcPr/>
                </a:tc>
                <a:tc>
                  <a:txBody>
                    <a:bodyPr/>
                    <a:lstStyle/>
                    <a:p>
                      <a:pPr algn="ctr"/>
                      <a:r>
                        <a:rPr lang="en-GB" sz="1600" dirty="0" smtClean="0">
                          <a:latin typeface="Arial" panose="020B0604020202020204" pitchFamily="34" charset="0"/>
                          <a:cs typeface="Arial" panose="020B0604020202020204" pitchFamily="34" charset="0"/>
                        </a:rPr>
                        <a:t>15/24</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2"/>
                  </a:ext>
                </a:extLst>
              </a:tr>
              <a:tr h="330359">
                <a:tc>
                  <a:txBody>
                    <a:bodyPr/>
                    <a:lstStyle/>
                    <a:p>
                      <a:pPr algn="ctr"/>
                      <a:r>
                        <a:rPr lang="en-GB" sz="1600" dirty="0">
                          <a:latin typeface="Arial" panose="020B0604020202020204" pitchFamily="34" charset="0"/>
                          <a:cs typeface="Arial" panose="020B0604020202020204" pitchFamily="34" charset="0"/>
                        </a:rPr>
                        <a:t>13</a:t>
                      </a:r>
                    </a:p>
                  </a:txBody>
                  <a:tcPr/>
                </a:tc>
                <a:tc>
                  <a:txBody>
                    <a:bodyPr/>
                    <a:lstStyle/>
                    <a:p>
                      <a:pPr algn="ctr"/>
                      <a:r>
                        <a:rPr lang="en-GB" sz="1600" dirty="0" smtClean="0">
                          <a:latin typeface="Arial" panose="020B0604020202020204" pitchFamily="34" charset="0"/>
                          <a:cs typeface="Arial" panose="020B0604020202020204" pitchFamily="34" charset="0"/>
                        </a:rPr>
                        <a:t>20.8</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3"/>
                  </a:ext>
                </a:extLst>
              </a:tr>
              <a:tr h="330359">
                <a:tc>
                  <a:txBody>
                    <a:bodyPr/>
                    <a:lstStyle/>
                    <a:p>
                      <a:pPr algn="ctr"/>
                      <a:r>
                        <a:rPr lang="en-GB" sz="1600" dirty="0">
                          <a:latin typeface="Arial" panose="020B0604020202020204" pitchFamily="34" charset="0"/>
                          <a:cs typeface="Arial" panose="020B0604020202020204" pitchFamily="34" charset="0"/>
                        </a:rPr>
                        <a:t>14</a:t>
                      </a:r>
                    </a:p>
                  </a:txBody>
                  <a:tcPr/>
                </a:tc>
                <a:tc>
                  <a:txBody>
                    <a:bodyPr/>
                    <a:lstStyle/>
                    <a:p>
                      <a:pPr algn="ctr"/>
                      <a:r>
                        <a:rPr lang="en-GB" sz="1600" dirty="0" smtClean="0">
                          <a:latin typeface="Arial" panose="020B0604020202020204" pitchFamily="34" charset="0"/>
                          <a:cs typeface="Arial" panose="020B0604020202020204" pitchFamily="34" charset="0"/>
                        </a:rPr>
                        <a:t>19 ½</a:t>
                      </a:r>
                      <a:r>
                        <a:rPr lang="en-GB" sz="1600" baseline="0" dirty="0" smtClean="0">
                          <a:latin typeface="Arial" panose="020B0604020202020204" pitchFamily="34" charset="0"/>
                          <a:cs typeface="Arial" panose="020B0604020202020204" pitchFamily="34" charset="0"/>
                        </a:rPr>
                        <a:t> </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4"/>
                  </a:ext>
                </a:extLst>
              </a:tr>
              <a:tr h="330359">
                <a:tc>
                  <a:txBody>
                    <a:bodyPr/>
                    <a:lstStyle/>
                    <a:p>
                      <a:pPr algn="ctr"/>
                      <a:r>
                        <a:rPr lang="en-GB" sz="1600" dirty="0">
                          <a:latin typeface="Arial" panose="020B0604020202020204" pitchFamily="34" charset="0"/>
                          <a:cs typeface="Arial" panose="020B0604020202020204" pitchFamily="34" charset="0"/>
                        </a:rPr>
                        <a:t>15</a:t>
                      </a:r>
                    </a:p>
                  </a:txBody>
                  <a:tcPr/>
                </a:tc>
                <a:tc>
                  <a:txBody>
                    <a:bodyPr/>
                    <a:lstStyle/>
                    <a:p>
                      <a:pPr algn="ctr"/>
                      <a:r>
                        <a:rPr lang="en-GB" sz="1600" dirty="0" smtClean="0">
                          <a:latin typeface="Arial" panose="020B0604020202020204" pitchFamily="34" charset="0"/>
                          <a:cs typeface="Arial" panose="020B0604020202020204" pitchFamily="34" charset="0"/>
                        </a:rPr>
                        <a:t>685, 300</a:t>
                      </a: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55333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2032001" y="1420222"/>
            <a:ext cx="9022872" cy="4459877"/>
          </a:xfrm>
          <a:prstGeom prst="rect">
            <a:avLst/>
          </a:prstGeom>
        </p:spPr>
      </p:pic>
    </p:spTree>
    <p:extLst>
      <p:ext uri="{BB962C8B-B14F-4D97-AF65-F5344CB8AC3E}">
        <p14:creationId xmlns:p14="http://schemas.microsoft.com/office/powerpoint/2010/main" val="3020401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2032001" y="1393822"/>
            <a:ext cx="9022872" cy="4551717"/>
          </a:xfrm>
          <a:prstGeom prst="rect">
            <a:avLst/>
          </a:prstGeom>
        </p:spPr>
      </p:pic>
    </p:spTree>
    <p:extLst>
      <p:ext uri="{BB962C8B-B14F-4D97-AF65-F5344CB8AC3E}">
        <p14:creationId xmlns:p14="http://schemas.microsoft.com/office/powerpoint/2010/main" val="978223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600201" y="1419222"/>
            <a:ext cx="9022872" cy="4551958"/>
          </a:xfrm>
          <a:prstGeom prst="rect">
            <a:avLst/>
          </a:prstGeom>
        </p:spPr>
      </p:pic>
    </p:spTree>
    <p:extLst>
      <p:ext uri="{BB962C8B-B14F-4D97-AF65-F5344CB8AC3E}">
        <p14:creationId xmlns:p14="http://schemas.microsoft.com/office/powerpoint/2010/main" val="287729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481245" y="1330322"/>
            <a:ext cx="9039009" cy="4551958"/>
          </a:xfrm>
          <a:prstGeom prst="rect">
            <a:avLst/>
          </a:prstGeom>
        </p:spPr>
      </p:pic>
    </p:spTree>
    <p:extLst>
      <p:ext uri="{BB962C8B-B14F-4D97-AF65-F5344CB8AC3E}">
        <p14:creationId xmlns:p14="http://schemas.microsoft.com/office/powerpoint/2010/main" val="960540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824145" y="1292222"/>
            <a:ext cx="9001890" cy="4551958"/>
          </a:xfrm>
          <a:prstGeom prst="rect">
            <a:avLst/>
          </a:prstGeom>
        </p:spPr>
      </p:pic>
    </p:spTree>
    <p:extLst>
      <p:ext uri="{BB962C8B-B14F-4D97-AF65-F5344CB8AC3E}">
        <p14:creationId xmlns:p14="http://schemas.microsoft.com/office/powerpoint/2010/main" val="1022105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878997" y="1397000"/>
            <a:ext cx="9016397" cy="4430022"/>
          </a:xfrm>
          <a:prstGeom prst="rect">
            <a:avLst/>
          </a:prstGeom>
        </p:spPr>
      </p:pic>
    </p:spTree>
    <p:extLst>
      <p:ext uri="{BB962C8B-B14F-4D97-AF65-F5344CB8AC3E}">
        <p14:creationId xmlns:p14="http://schemas.microsoft.com/office/powerpoint/2010/main" val="2386497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675797" y="1397000"/>
            <a:ext cx="9016397" cy="4430022"/>
          </a:xfrm>
          <a:prstGeom prst="rect">
            <a:avLst/>
          </a:prstGeom>
        </p:spPr>
      </p:pic>
    </p:spTree>
    <p:extLst>
      <p:ext uri="{BB962C8B-B14F-4D97-AF65-F5344CB8AC3E}">
        <p14:creationId xmlns:p14="http://schemas.microsoft.com/office/powerpoint/2010/main" val="3880866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637697" y="1409700"/>
            <a:ext cx="9016397" cy="4430022"/>
          </a:xfrm>
          <a:prstGeom prst="rect">
            <a:avLst/>
          </a:prstGeom>
        </p:spPr>
      </p:pic>
    </p:spTree>
    <p:extLst>
      <p:ext uri="{BB962C8B-B14F-4D97-AF65-F5344CB8AC3E}">
        <p14:creationId xmlns:p14="http://schemas.microsoft.com/office/powerpoint/2010/main" val="3879253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91E5F5CA3129439BAA29AFEE6A2C82" ma:contentTypeVersion="13" ma:contentTypeDescription="Create a new document." ma:contentTypeScope="" ma:versionID="07704a5a21935dfc6e9196a9c628dc7b">
  <xsd:schema xmlns:xsd="http://www.w3.org/2001/XMLSchema" xmlns:xs="http://www.w3.org/2001/XMLSchema" xmlns:p="http://schemas.microsoft.com/office/2006/metadata/properties" xmlns:ns3="fd15a877-3ec7-4366-8d58-aa66d0b61946" xmlns:ns4="c50a3689-b7e3-4c1f-878a-b2ad9c4e32f9" targetNamespace="http://schemas.microsoft.com/office/2006/metadata/properties" ma:root="true" ma:fieldsID="e25a391d8523d821f5ddecd14f7dfc46" ns3:_="" ns4:_="">
    <xsd:import namespace="fd15a877-3ec7-4366-8d58-aa66d0b61946"/>
    <xsd:import namespace="c50a3689-b7e3-4c1f-878a-b2ad9c4e32f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15a877-3ec7-4366-8d58-aa66d0b619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50a3689-b7e3-4c1f-878a-b2ad9c4e32f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B22654-42F6-49C7-B9CC-65D3CFF507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15a877-3ec7-4366-8d58-aa66d0b61946"/>
    <ds:schemaRef ds:uri="c50a3689-b7e3-4c1f-878a-b2ad9c4e32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977D91A-F828-4177-A2E4-DB423983BD08}">
  <ds:schemaRefs>
    <ds:schemaRef ds:uri="http://purl.org/dc/dcmitype/"/>
    <ds:schemaRef ds:uri="http://schemas.openxmlformats.org/package/2006/metadata/core-properties"/>
    <ds:schemaRef ds:uri="http://schemas.microsoft.com/office/infopath/2007/PartnerControls"/>
    <ds:schemaRef ds:uri="http://www.w3.org/XML/1998/namespace"/>
    <ds:schemaRef ds:uri="fd15a877-3ec7-4366-8d58-aa66d0b61946"/>
    <ds:schemaRef ds:uri="http://schemas.microsoft.com/office/2006/documentManagement/types"/>
    <ds:schemaRef ds:uri="http://purl.org/dc/terms/"/>
    <ds:schemaRef ds:uri="c50a3689-b7e3-4c1f-878a-b2ad9c4e32f9"/>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DE95D1D6-74CF-4271-A263-0E694DBD33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56</TotalTime>
  <Words>1300</Words>
  <Application>Microsoft Office PowerPoint</Application>
  <PresentationFormat>Widescreen</PresentationFormat>
  <Paragraphs>79</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Answers: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north</dc:creator>
  <cp:lastModifiedBy>Stacey Coupe</cp:lastModifiedBy>
  <cp:revision>9</cp:revision>
  <dcterms:created xsi:type="dcterms:W3CDTF">2020-05-02T13:22:23Z</dcterms:created>
  <dcterms:modified xsi:type="dcterms:W3CDTF">2020-05-05T08:33:19Z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0x0101008F91E5F5CA3129439BAA29AFEE6A2C82</vt:lpwstr>
  </property>
</Properties>
</file>